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Average"/>
      <p:regular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Average-regular.fntdata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5" Type="http://schemas.openxmlformats.org/officeDocument/2006/relationships/slide" Target="/ppt/slides/slide5.xml"/><Relationship Id="rId6" Type="http://schemas.openxmlformats.org/officeDocument/2006/relationships/slide" Target="/ppt/slides/slide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Relationship Id="rId4" Type="http://schemas.openxmlformats.org/officeDocument/2006/relationships/image" Target="../media/image1.jpg"/><Relationship Id="rId5" Type="http://schemas.openxmlformats.org/officeDocument/2006/relationships/image" Target="../media/image5.jpg"/><Relationship Id="rId6" Type="http://schemas.openxmlformats.org/officeDocument/2006/relationships/image" Target="../media/image4.jpg"/><Relationship Id="rId7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271575" y="1424675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Biometric                 Payment Method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515875" y="393890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More Secure way of Payment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TOC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/>
              </a:rPr>
              <a:t>Overview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/>
              </a:rPr>
              <a:t>Understanding the problems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5"/>
              </a:rPr>
              <a:t>Project objective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6"/>
              </a:rPr>
              <a:t>Target audience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This is new method of payment that has the potential to be safest payment method till date, because it uses biometric data and face recognition algorithms to validate payments.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This method reduces the possibility of forgery and and duplication of account details and false payments.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Whenever a user initiates a payment, he/she has to validate the payment, not by using an OTP or PIN, but with their face patterns.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problems</a:t>
            </a:r>
            <a:endParaRPr/>
          </a:p>
        </p:txBody>
      </p:sp>
      <p:sp>
        <p:nvSpPr>
          <p:cNvPr id="250" name="Google Shape;250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When payment is carried out using credit or debit cards (conventional methods), there is a  chance that your credentials might be hijacked and stolen.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3" name="Google Shape;253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ATMs have card swipers to which fraudulent devices can be attached, due to which on swiping a card, the details can be read by them and transfers can be directed to another unauthorised source.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4" name="Google Shape;254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5" name="Google Shape;255;p20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This removes the issue of losing credit/debit cards, because your biometric details are always with you on your person and cannot be lost.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1"/>
          <p:cNvSpPr txBox="1"/>
          <p:nvPr>
            <p:ph type="title"/>
          </p:nvPr>
        </p:nvSpPr>
        <p:spPr>
          <a:xfrm>
            <a:off x="13737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</a:t>
            </a:r>
            <a:endParaRPr/>
          </a:p>
        </p:txBody>
      </p:sp>
      <p:sp>
        <p:nvSpPr>
          <p:cNvPr id="261" name="Google Shape;261;p21"/>
          <p:cNvSpPr txBox="1"/>
          <p:nvPr>
            <p:ph idx="1" type="body"/>
          </p:nvPr>
        </p:nvSpPr>
        <p:spPr>
          <a:xfrm>
            <a:off x="4284300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objective of the technology we are trying to develop is to remove a few issues regarding payment methods, and issues of card losses.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Removing these issues will ensure that banking registrations need to be done only once and only need to be verified across various banks.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This will also remove the problem of having to apply for new cards to be issued for an account holder, if he/she loses a card.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Target </a:t>
            </a:r>
            <a:r>
              <a:rPr lang="en-GB"/>
              <a:t>audience</a:t>
            </a:r>
            <a:endParaRPr/>
          </a:p>
        </p:txBody>
      </p:sp>
      <p:sp>
        <p:nvSpPr>
          <p:cNvPr id="267" name="Google Shape;267;p2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General Civilians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Corporate Employees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Government Officials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pic>
        <p:nvPicPr>
          <p:cNvPr descr="offset_comp_267026.jpg" id="268" name="Google Shape;268;p22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69" name="Google Shape;269;p22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70" name="Google Shape;270;p22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71" name="Google Shape;271;p2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3"/>
          <p:cNvSpPr txBox="1"/>
          <p:nvPr>
            <p:ph type="title"/>
          </p:nvPr>
        </p:nvSpPr>
        <p:spPr>
          <a:xfrm>
            <a:off x="645300" y="1879350"/>
            <a:ext cx="31599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Thank you!</a:t>
            </a:r>
            <a:endParaRPr sz="3600"/>
          </a:p>
        </p:txBody>
      </p:sp>
      <p:grpSp>
        <p:nvGrpSpPr>
          <p:cNvPr id="277" name="Google Shape;277;p23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78" name="Google Shape;278;p2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86" name="Google Shape;286;p23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23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8" name="Google Shape;288;p23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289" name="Google Shape;289;p23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3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3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93" name="Google Shape;293;p23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23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5" name="Google Shape;295;p23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296" name="Google Shape;296;p23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3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3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3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0" name="Google Shape;300;p23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01" name="Google Shape;301;p23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2" name="Google Shape;302;p23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03" name="Google Shape;303;p23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3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3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3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7" name="Google Shape;307;p23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08" name="Google Shape;308;p23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9" name="Google Shape;309;p23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10" name="Google Shape;310;p23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23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12" name="Google Shape;312;p23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13" name="Google Shape;313;p23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14" name="Google Shape;314;p23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3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3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3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3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3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3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3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22" name="Google Shape;322;p23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